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9B-E654-4344-9B43-AB70E92A0A3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E089DE-8E68-4752-9136-5A215A141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8375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9B-E654-4344-9B43-AB70E92A0A3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9DE-8E68-4752-9136-5A215A141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8375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9B-E654-4344-9B43-AB70E92A0A3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9DE-8E68-4752-9136-5A215A141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8375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9B-E654-4344-9B43-AB70E92A0A3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E089DE-8E68-4752-9136-5A215A141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8375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9B-E654-4344-9B43-AB70E92A0A3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9DE-8E68-4752-9136-5A215A1416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375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9B-E654-4344-9B43-AB70E92A0A3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9DE-8E68-4752-9136-5A215A141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8375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9B-E654-4344-9B43-AB70E92A0A3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E089DE-8E68-4752-9136-5A215A1416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8375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9B-E654-4344-9B43-AB70E92A0A3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9DE-8E68-4752-9136-5A215A141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8375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9B-E654-4344-9B43-AB70E92A0A3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9DE-8E68-4752-9136-5A215A141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8375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9B-E654-4344-9B43-AB70E92A0A3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9DE-8E68-4752-9136-5A215A141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8375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9B-E654-4344-9B43-AB70E92A0A3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9DE-8E68-4752-9136-5A215A1416E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8375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D1989B-E654-4344-9B43-AB70E92A0A39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E089DE-8E68-4752-9136-5A215A1416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8375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72;&#1085;&#1090;&#1086;&#1085;\Downloads\WhatsApp%20Audio%202023-11-21%20at%2023.34.44.mpe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286380" y="357166"/>
            <a:ext cx="3643338" cy="58579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Всем привет! Меня зовут Антон </a:t>
            </a:r>
            <a:br>
              <a:rPr lang="ru-RU" sz="3200" dirty="0" smtClean="0"/>
            </a:br>
            <a:r>
              <a:rPr lang="ru-RU" sz="3200" dirty="0" smtClean="0"/>
              <a:t>и это моя любимая семья!</a:t>
            </a:r>
            <a:br>
              <a:rPr lang="ru-RU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Я </a:t>
            </a:r>
            <a:r>
              <a:rPr lang="uk-UA" sz="3200" dirty="0" smtClean="0"/>
              <a:t>являюсь </a:t>
            </a:r>
            <a:r>
              <a:rPr lang="uk-UA" sz="3200" dirty="0" err="1" smtClean="0"/>
              <a:t>участником</a:t>
            </a:r>
            <a:r>
              <a:rPr lang="uk-UA" sz="3200" dirty="0" smtClean="0"/>
              <a:t> </a:t>
            </a:r>
            <a:r>
              <a:rPr lang="uk-UA" sz="3200" dirty="0" err="1" smtClean="0"/>
              <a:t>госконтракта</a:t>
            </a:r>
            <a:r>
              <a:rPr lang="uk-UA" sz="3200" dirty="0" smtClean="0"/>
              <a:t> и </a:t>
            </a:r>
            <a:r>
              <a:rPr lang="ru-RU" sz="3200" dirty="0" smtClean="0"/>
              <a:t>оказываю строительные услуги.</a:t>
            </a:r>
            <a:endParaRPr lang="ru-RU" sz="3200" dirty="0"/>
          </a:p>
        </p:txBody>
      </p:sp>
      <p:pic>
        <p:nvPicPr>
          <p:cNvPr id="5" name="Рисунок 4" descr="WhatsApp Image 2023-11-02 at 19.10.1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6" name="WhatsApp Audio 2023-11-21 at 23.34.44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2438400" y="1214422"/>
            <a:ext cx="2438400" cy="1828800"/>
          </a:xfrm>
          <a:prstGeom prst="rect">
            <a:avLst/>
          </a:prstGeom>
        </p:spPr>
      </p:pic>
    </p:spTree>
  </p:cSld>
  <p:clrMapOvr>
    <a:masterClrMapping/>
  </p:clrMapOvr>
  <p:transition advTm="837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f349f87-c1dd-414a-ae6a-4e16f4d974a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68425"/>
            <a:ext cx="9144000" cy="41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Плотничные работы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11-21 at 22.34.55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14876" y="0"/>
            <a:ext cx="3090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1538" y="2071678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Шашлык между делом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11-02 at 20.15.26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5786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86314" y="857232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соц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контракту, внёс свою лепту в жизнь Лесогорска. Родник питьевой воды.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11-02 at 20.18.11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00100" y="1357298"/>
            <a:ext cx="7143768" cy="5352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8662" y="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соц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контракту, могу дать возможность заработать и другим!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11-02 at 20.19.51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00100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00694" y="1643050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Занимаюсь реставрацией ванн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11-02 at 20.24.5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0" y="0"/>
            <a:ext cx="38623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4282" y="857232"/>
            <a:ext cx="40719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Благодаря купленному инструменту на деньги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соцконтракта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могу делать добро помогая людям.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моим товарищем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пилем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дрова немощному человеку.</a:t>
            </a:r>
          </a:p>
          <a:p>
            <a:endParaRPr lang="ru-RU" dirty="0"/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11-02 at 20.30.2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86380" y="571480"/>
            <a:ext cx="36433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Я счастливый человек, Бог подарил мне прекрасную семью, страну, посёлок, и работу! Благодаря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соцконтракту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я плачу налоги и сплю спокойно!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d61a40-9624-432e-8c78-7596c470d0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29190" y="0"/>
            <a:ext cx="3860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37861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2020 году мы переехали в Чунский из Тайшета.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очень полюбили Чунский!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11-02 at 19.30.3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4918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29256" y="1000108"/>
            <a:ext cx="3000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с моей супругой являемся служителями Церкви Евангельских Христиан Баптистов.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11-02 at 19.35.29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14810" y="0"/>
            <a:ext cx="4237622" cy="75273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4282" y="857232"/>
            <a:ext cx="37862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я по совместительству работаю в сфере оказания строительных услуг.</a:t>
            </a:r>
            <a:endParaRPr lang="ru-RU" sz="360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c8da3ae-88a0-4137-b658-b0c9b4fffc8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2022 году, я узнал о проекте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ГОСконтракт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И решил получить помощь от государства.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Госконтракт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дал мне возможность приобрести необходимое оборудование, и стать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самозанятым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гражданином!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11-02 at 19.47.23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86446" y="1928802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понеслось!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11-02 at 19.48.00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28604"/>
            <a:ext cx="9144000" cy="41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85786" y="507207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Замена венцов и подливка дома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03571b-3934-4675-b9c3-c7890330e62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357554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500174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Делаю ремонтную яму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bdc56f-0d5a-45e3-846d-c65faab608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2976" y="0"/>
            <a:ext cx="3090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72066" y="928670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Занимаюсь внутренней отделкой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75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171</Words>
  <Application>Microsoft Office PowerPoint</Application>
  <PresentationFormat>Экран (4:3)</PresentationFormat>
  <Paragraphs>18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Всем привет! Меня зовут Антон  и это моя любимая семья!  Я являюсь участником госконтракта и оказываю строительные услуги.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 привет! Меня зовут Антон  и это моя любимая семья!  Я являюсь участником госконтракта и оказываю строительные услуги.</dc:title>
  <dc:creator>антон</dc:creator>
  <cp:lastModifiedBy>антон</cp:lastModifiedBy>
  <cp:revision>1</cp:revision>
  <dcterms:created xsi:type="dcterms:W3CDTF">2023-11-21T14:51:18Z</dcterms:created>
  <dcterms:modified xsi:type="dcterms:W3CDTF">2023-11-21T16:01:54Z</dcterms:modified>
</cp:coreProperties>
</file>